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BE62-667D-4ECD-884A-F1CD2278D23C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1B97-B3EC-4DEA-AEA0-9D5C6367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326" y="2481581"/>
            <a:ext cx="882650" cy="6429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i="0" dirty="0">
                <a:solidFill>
                  <a:prstClr val="white"/>
                </a:solidFill>
              </a:rPr>
              <a:t>PP </a:t>
            </a:r>
            <a:r>
              <a:rPr lang="id-ID" sz="1400" i="0" dirty="0" smtClean="0">
                <a:solidFill>
                  <a:prstClr val="white"/>
                </a:solidFill>
              </a:rPr>
              <a:t>71/2010</a:t>
            </a:r>
            <a:endParaRPr lang="id-ID" sz="1400" i="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5070" y="2481581"/>
            <a:ext cx="1196666" cy="6429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i="0" dirty="0">
                <a:solidFill>
                  <a:prstClr val="black"/>
                </a:solidFill>
              </a:rPr>
              <a:t>Permendagri </a:t>
            </a:r>
            <a:r>
              <a:rPr lang="id-ID" sz="1400" i="0" dirty="0" smtClean="0">
                <a:solidFill>
                  <a:prstClr val="black"/>
                </a:solidFill>
              </a:rPr>
              <a:t>64/2013</a:t>
            </a:r>
            <a:endParaRPr lang="id-ID" sz="1400" i="0" dirty="0">
              <a:solidFill>
                <a:prstClr val="black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000375" y="1633856"/>
            <a:ext cx="1714500" cy="2762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Pendapatan-LO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3000375" y="1975168"/>
            <a:ext cx="1714500" cy="2921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Beban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000375" y="419418"/>
            <a:ext cx="1714500" cy="2762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Pendapatan-LRA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00375" y="776606"/>
            <a:ext cx="1714500" cy="2762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Belanja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000375" y="3775393"/>
            <a:ext cx="1714500" cy="41275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Aset Tetap &amp; Penyusutan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3000375" y="4267518"/>
            <a:ext cx="1714500" cy="28575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Aset Lainnya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3000375" y="2410143"/>
            <a:ext cx="1714500" cy="28575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Kas &amp; Setara Kas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3000375" y="2733993"/>
            <a:ext cx="1714500" cy="20637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Piutang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3000375" y="2981643"/>
            <a:ext cx="1714500" cy="20637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Persediaan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3000375" y="4624706"/>
            <a:ext cx="1714500" cy="21431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Kewajiban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3000375" y="4918393"/>
            <a:ext cx="1714500" cy="27781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Koreksi Kesalahan</a:t>
            </a:r>
          </a:p>
        </p:txBody>
      </p:sp>
      <p:sp>
        <p:nvSpPr>
          <p:cNvPr id="17" name="Round Diagonal Corner Rectangle 16"/>
          <p:cNvSpPr/>
          <p:nvPr/>
        </p:nvSpPr>
        <p:spPr>
          <a:xfrm>
            <a:off x="6223000" y="5738834"/>
            <a:ext cx="1785937" cy="5842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Konsolidasi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0" i="0" dirty="0">
                <a:solidFill>
                  <a:prstClr val="black"/>
                </a:solidFill>
              </a:rPr>
              <a:t>Laporan </a:t>
            </a:r>
            <a:r>
              <a:rPr lang="id-ID" sz="1400" b="0" i="0" dirty="0" smtClean="0">
                <a:solidFill>
                  <a:prstClr val="black"/>
                </a:solidFill>
              </a:rPr>
              <a:t>Pemda</a:t>
            </a:r>
            <a:endParaRPr lang="id-ID" sz="1400" b="0" i="0" dirty="0">
              <a:solidFill>
                <a:prstClr val="black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flipH="1">
            <a:off x="4976813" y="552768"/>
            <a:ext cx="500062" cy="785813"/>
          </a:xfrm>
          <a:prstGeom prst="leftBrace">
            <a:avLst>
              <a:gd name="adj1" fmla="val 8333"/>
              <a:gd name="adj2" fmla="val 40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black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flipH="1">
            <a:off x="4976813" y="2624456"/>
            <a:ext cx="500062" cy="2500312"/>
          </a:xfrm>
          <a:prstGeom prst="leftBrace">
            <a:avLst>
              <a:gd name="adj1" fmla="val 8333"/>
              <a:gd name="adj2" fmla="val 336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black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flipH="1">
            <a:off x="4976813" y="1767206"/>
            <a:ext cx="500062" cy="428625"/>
          </a:xfrm>
          <a:prstGeom prst="leftBrace">
            <a:avLst>
              <a:gd name="adj1" fmla="val 8333"/>
              <a:gd name="adj2" fmla="val 650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1096940" y="2803050"/>
            <a:ext cx="27813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Snip Single Corner Rectangle 21"/>
          <p:cNvSpPr/>
          <p:nvPr/>
        </p:nvSpPr>
        <p:spPr>
          <a:xfrm>
            <a:off x="5572125" y="624206"/>
            <a:ext cx="785813" cy="428625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i="0" dirty="0">
                <a:solidFill>
                  <a:prstClr val="white"/>
                </a:solidFill>
              </a:rPr>
              <a:t>LRA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5572125" y="1767206"/>
            <a:ext cx="785813" cy="500062"/>
          </a:xfrm>
          <a:prstGeom prst="snip1Rect">
            <a:avLst/>
          </a:prstGeom>
          <a:gradFill>
            <a:gsLst>
              <a:gs pos="0">
                <a:srgbClr val="FFFF00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i="0" dirty="0">
                <a:solidFill>
                  <a:prstClr val="white"/>
                </a:solidFill>
              </a:rPr>
              <a:t>LO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929438" y="1767206"/>
            <a:ext cx="785812" cy="500062"/>
          </a:xfrm>
          <a:prstGeom prst="snip1Rect">
            <a:avLst/>
          </a:prstGeom>
          <a:gradFill>
            <a:gsLst>
              <a:gs pos="0">
                <a:srgbClr val="FFFF00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i="0" dirty="0">
                <a:solidFill>
                  <a:prstClr val="white"/>
                </a:solidFill>
              </a:rPr>
              <a:t>LPE</a:t>
            </a:r>
          </a:p>
        </p:txBody>
      </p:sp>
      <p:sp>
        <p:nvSpPr>
          <p:cNvPr id="25" name="Snip Single Corner Rectangle 24"/>
          <p:cNvSpPr/>
          <p:nvPr/>
        </p:nvSpPr>
        <p:spPr>
          <a:xfrm>
            <a:off x="5445125" y="3195956"/>
            <a:ext cx="1000125" cy="500062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800" i="0" dirty="0">
                <a:solidFill>
                  <a:prstClr val="white"/>
                </a:solidFill>
              </a:rPr>
              <a:t>Neraca</a:t>
            </a:r>
          </a:p>
        </p:txBody>
      </p:sp>
      <p:sp>
        <p:nvSpPr>
          <p:cNvPr id="26" name="Snip Single Corner Rectangle 25"/>
          <p:cNvSpPr/>
          <p:nvPr/>
        </p:nvSpPr>
        <p:spPr>
          <a:xfrm>
            <a:off x="8143875" y="624206"/>
            <a:ext cx="571500" cy="4357687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i="0" dirty="0">
                <a:solidFill>
                  <a:prstClr val="white"/>
                </a:solidFill>
              </a:rPr>
              <a:t>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i="0" dirty="0">
                <a:solidFill>
                  <a:prstClr val="white"/>
                </a:solidFill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i="0" dirty="0">
                <a:solidFill>
                  <a:prstClr val="white"/>
                </a:solidFill>
              </a:rPr>
              <a:t>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i="0" dirty="0">
                <a:solidFill>
                  <a:prstClr val="white"/>
                </a:solidFill>
              </a:rPr>
              <a:t>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i="0" dirty="0">
                <a:solidFill>
                  <a:prstClr val="white"/>
                </a:solidFill>
              </a:rPr>
              <a:t> **)</a:t>
            </a:r>
          </a:p>
        </p:txBody>
      </p:sp>
      <p:cxnSp>
        <p:nvCxnSpPr>
          <p:cNvPr id="27" name="Straight Arrow Connector 26"/>
          <p:cNvCxnSpPr>
            <a:stCxn id="23" idx="1"/>
            <a:endCxn id="25" idx="3"/>
          </p:cNvCxnSpPr>
          <p:nvPr/>
        </p:nvCxnSpPr>
        <p:spPr>
          <a:xfrm rot="5400000">
            <a:off x="5491163" y="2721293"/>
            <a:ext cx="928688" cy="20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57938" y="2052956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2876550" y="354331"/>
            <a:ext cx="2052638" cy="4984750"/>
          </a:xfrm>
          <a:prstGeom prst="roundRect">
            <a:avLst>
              <a:gd name="adj" fmla="val 10413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96000" y="5611834"/>
            <a:ext cx="2052637" cy="889000"/>
          </a:xfrm>
          <a:prstGeom prst="roundRect">
            <a:avLst>
              <a:gd name="adj" fmla="val 742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29250" y="552768"/>
            <a:ext cx="285750" cy="214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i="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571736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014386" y="5457344"/>
            <a:ext cx="258748" cy="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500688" y="1695768"/>
            <a:ext cx="285750" cy="214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i="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29250" y="3100706"/>
            <a:ext cx="285750" cy="2143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i="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86563" y="1695768"/>
            <a:ext cx="285750" cy="214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</a:rPr>
              <a:t>4</a:t>
            </a:r>
            <a:endParaRPr lang="id-ID" sz="1400" i="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01000" y="552768"/>
            <a:ext cx="285750" cy="214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0" dirty="0">
                <a:solidFill>
                  <a:prstClr val="black"/>
                </a:solidFill>
              </a:rPr>
              <a:t>5</a:t>
            </a:r>
            <a:endParaRPr lang="id-ID" sz="1400" i="0" dirty="0">
              <a:solidFill>
                <a:prstClr val="black"/>
              </a:solidFill>
            </a:endParaRPr>
          </a:p>
        </p:txBody>
      </p:sp>
      <p:cxnSp>
        <p:nvCxnSpPr>
          <p:cNvPr id="38" name="Shape 37"/>
          <p:cNvCxnSpPr>
            <a:stCxn id="22" idx="1"/>
          </p:cNvCxnSpPr>
          <p:nvPr/>
        </p:nvCxnSpPr>
        <p:spPr>
          <a:xfrm rot="16200000" flipH="1">
            <a:off x="6911975" y="106681"/>
            <a:ext cx="357187" cy="2249488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hape 96"/>
          <p:cNvCxnSpPr/>
          <p:nvPr/>
        </p:nvCxnSpPr>
        <p:spPr>
          <a:xfrm>
            <a:off x="6143625" y="2267268"/>
            <a:ext cx="2000250" cy="357188"/>
          </a:xfrm>
          <a:prstGeom prst="bentConnector3">
            <a:avLst>
              <a:gd name="adj1" fmla="val -526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24" idx="1"/>
          </p:cNvCxnSpPr>
          <p:nvPr/>
        </p:nvCxnSpPr>
        <p:spPr>
          <a:xfrm rot="16200000" flipH="1">
            <a:off x="7662069" y="1928337"/>
            <a:ext cx="142875" cy="820737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29375" y="3553143"/>
            <a:ext cx="171450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357813" y="330518"/>
            <a:ext cx="3571875" cy="4984750"/>
          </a:xfrm>
          <a:prstGeom prst="roundRect">
            <a:avLst>
              <a:gd name="adj" fmla="val 10413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800" b="0" i="0">
              <a:solidFill>
                <a:prstClr val="white"/>
              </a:solidFill>
            </a:endParaRPr>
          </a:p>
        </p:txBody>
      </p:sp>
      <p:sp>
        <p:nvSpPr>
          <p:cNvPr id="43" name="TextBox 80"/>
          <p:cNvSpPr txBox="1">
            <a:spLocks noChangeArrowheads="1"/>
          </p:cNvSpPr>
          <p:nvPr/>
        </p:nvSpPr>
        <p:spPr bwMode="auto">
          <a:xfrm>
            <a:off x="214282" y="267018"/>
            <a:ext cx="228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Calibri" pitchFamily="34" charset="0"/>
              </a:rPr>
              <a:t>LAPORAN KEUANGAN</a:t>
            </a:r>
          </a:p>
          <a:p>
            <a:r>
              <a:rPr lang="id-ID" sz="1800" i="0">
                <a:solidFill>
                  <a:srgbClr val="000000"/>
                </a:solidFill>
                <a:latin typeface="Calibri" pitchFamily="34" charset="0"/>
              </a:rPr>
              <a:t>SKPD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2015-06-23T05:14:26Z</dcterms:created>
  <dcterms:modified xsi:type="dcterms:W3CDTF">2015-06-23T20:21:28Z</dcterms:modified>
</cp:coreProperties>
</file>